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64" r:id="rId6"/>
    <p:sldId id="265" r:id="rId7"/>
    <p:sldId id="259" r:id="rId8"/>
    <p:sldId id="260" r:id="rId9"/>
    <p:sldId id="267" r:id="rId10"/>
    <p:sldId id="268" r:id="rId11"/>
    <p:sldId id="261" r:id="rId12"/>
    <p:sldId id="262" r:id="rId13"/>
    <p:sldId id="266"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11/27/2013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Visie &amp; Strategie</a:t>
            </a:r>
            <a:endParaRPr lang="nl-NL" dirty="0"/>
          </a:p>
        </p:txBody>
      </p:sp>
      <p:sp>
        <p:nvSpPr>
          <p:cNvPr id="3" name="Ondertitel 2"/>
          <p:cNvSpPr>
            <a:spLocks noGrp="1"/>
          </p:cNvSpPr>
          <p:nvPr>
            <p:ph type="subTitle" idx="1"/>
          </p:nvPr>
        </p:nvSpPr>
        <p:spPr/>
        <p:txBody>
          <a:bodyPr>
            <a:normAutofit/>
          </a:bodyPr>
          <a:lstStyle/>
          <a:p>
            <a:r>
              <a:rPr lang="en-US" sz="2400" dirty="0" smtClean="0"/>
              <a:t>Manuela Cagri</a:t>
            </a:r>
            <a:endParaRPr lang="nl-NL" sz="2400" dirty="0"/>
          </a:p>
        </p:txBody>
      </p:sp>
    </p:spTree>
    <p:extLst>
      <p:ext uri="{BB962C8B-B14F-4D97-AF65-F5344CB8AC3E}">
        <p14:creationId xmlns:p14="http://schemas.microsoft.com/office/powerpoint/2010/main" val="3546868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6154" y="565037"/>
            <a:ext cx="9601196" cy="1303867"/>
          </a:xfrm>
        </p:spPr>
        <p:txBody>
          <a:bodyPr/>
          <a:lstStyle/>
          <a:p>
            <a:r>
              <a:rPr lang="nl-NL" dirty="0" smtClean="0"/>
              <a:t>Goede/slechte visie</a:t>
            </a:r>
            <a:endParaRPr lang="nl-NL" dirty="0"/>
          </a:p>
        </p:txBody>
      </p:sp>
      <p:sp>
        <p:nvSpPr>
          <p:cNvPr id="4" name="Tijdelijke aanduiding voor inhoud 3"/>
          <p:cNvSpPr>
            <a:spLocks noGrp="1"/>
          </p:cNvSpPr>
          <p:nvPr>
            <p:ph sz="half" idx="1"/>
          </p:nvPr>
        </p:nvSpPr>
        <p:spPr>
          <a:xfrm>
            <a:off x="1216153" y="1925050"/>
            <a:ext cx="5409235" cy="4427624"/>
          </a:xfrm>
        </p:spPr>
        <p:txBody>
          <a:bodyPr>
            <a:normAutofit lnSpcReduction="10000"/>
          </a:bodyPr>
          <a:lstStyle/>
          <a:p>
            <a:r>
              <a:rPr lang="nl-NL" dirty="0" smtClean="0"/>
              <a:t>Een goede visie:</a:t>
            </a:r>
          </a:p>
          <a:p>
            <a:r>
              <a:rPr lang="nl-NL" dirty="0" smtClean="0"/>
              <a:t>Is gedurfd en staat los van de situatie van vandaag.</a:t>
            </a:r>
          </a:p>
          <a:p>
            <a:r>
              <a:rPr lang="nl-NL" dirty="0" smtClean="0"/>
              <a:t>Is krachtig en inspirerend.</a:t>
            </a:r>
          </a:p>
          <a:p>
            <a:r>
              <a:rPr lang="nl-NL" dirty="0" smtClean="0"/>
              <a:t>Bevat een concreet en helder doel.</a:t>
            </a:r>
          </a:p>
          <a:p>
            <a:r>
              <a:rPr lang="nl-NL" dirty="0" smtClean="0"/>
              <a:t>Geeft het doel aan en niet de weg hoe de organisatie dat doel gaat bereiken.</a:t>
            </a:r>
          </a:p>
          <a:p>
            <a:r>
              <a:rPr lang="nl-NL" dirty="0" smtClean="0"/>
              <a:t>Wordt door de top gedragen, zij kunnen ervoor zorgen dat alles en iedereen in het teken staat van het behalen van de visie.</a:t>
            </a:r>
            <a:endParaRPr lang="nl-NL" dirty="0"/>
          </a:p>
        </p:txBody>
      </p:sp>
      <p:sp>
        <p:nvSpPr>
          <p:cNvPr id="5" name="Tijdelijke aanduiding voor inhoud 4"/>
          <p:cNvSpPr>
            <a:spLocks noGrp="1"/>
          </p:cNvSpPr>
          <p:nvPr>
            <p:ph sz="half" idx="2"/>
          </p:nvPr>
        </p:nvSpPr>
        <p:spPr>
          <a:xfrm>
            <a:off x="6758855" y="1868904"/>
            <a:ext cx="5304807" cy="4989096"/>
          </a:xfrm>
        </p:spPr>
        <p:txBody>
          <a:bodyPr>
            <a:normAutofit lnSpcReduction="10000"/>
          </a:bodyPr>
          <a:lstStyle/>
          <a:p>
            <a:r>
              <a:rPr lang="nl-NL" dirty="0" smtClean="0"/>
              <a:t>Een slechte visie:</a:t>
            </a:r>
          </a:p>
          <a:p>
            <a:r>
              <a:rPr lang="nl-NL" dirty="0" smtClean="0"/>
              <a:t>Is niet concreet, maar wollig.</a:t>
            </a:r>
          </a:p>
          <a:p>
            <a:r>
              <a:rPr lang="nl-NL" dirty="0" smtClean="0"/>
              <a:t>Bevat containerbegrippen en managementtaal.</a:t>
            </a:r>
          </a:p>
          <a:p>
            <a:r>
              <a:rPr lang="nl-NL" dirty="0" smtClean="0"/>
              <a:t>Trapt open deuren in.</a:t>
            </a:r>
          </a:p>
          <a:p>
            <a:r>
              <a:rPr lang="nl-NL" dirty="0" smtClean="0"/>
              <a:t>Is niet creatief naar de toekomst.</a:t>
            </a:r>
          </a:p>
          <a:p>
            <a:endParaRPr lang="nl-NL" dirty="0"/>
          </a:p>
        </p:txBody>
      </p:sp>
    </p:spTree>
    <p:extLst>
      <p:ext uri="{BB962C8B-B14F-4D97-AF65-F5344CB8AC3E}">
        <p14:creationId xmlns:p14="http://schemas.microsoft.com/office/powerpoint/2010/main" val="4733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Methodes om de doelstelling van een bedrijf vast te leggen.</a:t>
            </a:r>
            <a:endParaRPr lang="nl-NL" dirty="0"/>
          </a:p>
        </p:txBody>
      </p:sp>
      <p:sp>
        <p:nvSpPr>
          <p:cNvPr id="3" name="Tijdelijke aanduiding voor inhoud 2"/>
          <p:cNvSpPr>
            <a:spLocks noGrp="1"/>
          </p:cNvSpPr>
          <p:nvPr>
            <p:ph idx="1"/>
          </p:nvPr>
        </p:nvSpPr>
        <p:spPr/>
        <p:txBody>
          <a:bodyPr/>
          <a:lstStyle/>
          <a:p>
            <a:r>
              <a:rPr lang="en-US" dirty="0" smtClean="0"/>
              <a:t>SMART</a:t>
            </a:r>
          </a:p>
          <a:p>
            <a:r>
              <a:rPr lang="en-US" dirty="0" smtClean="0"/>
              <a:t>AMORE</a:t>
            </a:r>
          </a:p>
          <a:p>
            <a:r>
              <a:rPr lang="en-US" dirty="0" smtClean="0"/>
              <a:t>MAGIE</a:t>
            </a:r>
          </a:p>
          <a:p>
            <a:r>
              <a:rPr lang="en-US" dirty="0" smtClean="0"/>
              <a:t>STAR</a:t>
            </a:r>
          </a:p>
          <a:p>
            <a:endParaRPr lang="en-US" dirty="0"/>
          </a:p>
          <a:p>
            <a:r>
              <a:rPr lang="nl-NL" dirty="0" smtClean="0"/>
              <a:t>Opdracht: zoek uit waar al deze afkortingen voor staan.</a:t>
            </a:r>
            <a:endParaRPr lang="nl-NL" dirty="0"/>
          </a:p>
        </p:txBody>
      </p:sp>
    </p:spTree>
    <p:extLst>
      <p:ext uri="{BB962C8B-B14F-4D97-AF65-F5344CB8AC3E}">
        <p14:creationId xmlns:p14="http://schemas.microsoft.com/office/powerpoint/2010/main" val="37840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1" y="637228"/>
            <a:ext cx="9601196" cy="1303867"/>
          </a:xfrm>
        </p:spPr>
        <p:txBody>
          <a:bodyPr/>
          <a:lstStyle/>
          <a:p>
            <a:r>
              <a:rPr lang="en-US" dirty="0" smtClean="0"/>
              <a:t>SMART</a:t>
            </a:r>
            <a:endParaRPr lang="nl-NL" dirty="0"/>
          </a:p>
        </p:txBody>
      </p:sp>
      <p:sp>
        <p:nvSpPr>
          <p:cNvPr id="3" name="Tijdelijke aanduiding voor inhoud 2"/>
          <p:cNvSpPr>
            <a:spLocks noGrp="1"/>
          </p:cNvSpPr>
          <p:nvPr>
            <p:ph idx="1"/>
          </p:nvPr>
        </p:nvSpPr>
        <p:spPr>
          <a:xfrm>
            <a:off x="1295401" y="1588169"/>
            <a:ext cx="9601196" cy="4812632"/>
          </a:xfrm>
        </p:spPr>
        <p:txBody>
          <a:bodyPr>
            <a:normAutofit fontScale="77500" lnSpcReduction="20000"/>
          </a:bodyPr>
          <a:lstStyle/>
          <a:p>
            <a:r>
              <a:rPr lang="nl-NL" b="1" dirty="0"/>
              <a:t>Specifiek</a:t>
            </a:r>
          </a:p>
          <a:p>
            <a:r>
              <a:rPr lang="nl-NL" dirty="0"/>
              <a:t>Specifiek houdt in dat men moet weten welke acties men moet ondernemen en welke resultaten men gaat halen. </a:t>
            </a:r>
          </a:p>
          <a:p>
            <a:r>
              <a:rPr lang="nl-NL" b="1" dirty="0"/>
              <a:t>Meetbaar</a:t>
            </a:r>
          </a:p>
          <a:p>
            <a:r>
              <a:rPr lang="nl-NL" dirty="0"/>
              <a:t>Meetbaar houdt in dat er regels moeten zijn over hoe de resultaten worden gemeten. </a:t>
            </a:r>
            <a:endParaRPr lang="nl-NL" b="1" dirty="0"/>
          </a:p>
          <a:p>
            <a:r>
              <a:rPr lang="nl-NL" b="1" dirty="0"/>
              <a:t>Actiegericht (of acceptabel)</a:t>
            </a:r>
          </a:p>
          <a:p>
            <a:r>
              <a:rPr lang="nl-NL" dirty="0"/>
              <a:t>De A in SMART staat voor actiegericht. Een doelstelling moet uitnodigen tot actie en energie. Met de A in SMART wordt soms ook acceptabel genoemd. Zijn de doelstellingen acceptabel?</a:t>
            </a:r>
            <a:endParaRPr lang="nl-NL" b="1" dirty="0"/>
          </a:p>
          <a:p>
            <a:r>
              <a:rPr lang="nl-NL" b="1" dirty="0"/>
              <a:t>Realistisch</a:t>
            </a:r>
          </a:p>
          <a:p>
            <a:r>
              <a:rPr lang="nl-NL" dirty="0"/>
              <a:t>Realistisch houdt in dat het doel wel haalbaar moet zijn. Hoewel de lat niet veel te laag mag liggen, mag de lat ook niet zo hoog liggen dat een doelstelling niet realistisch is.</a:t>
            </a:r>
            <a:endParaRPr lang="nl-NL" b="1" dirty="0"/>
          </a:p>
          <a:p>
            <a:r>
              <a:rPr lang="nl-NL" b="1" dirty="0"/>
              <a:t>Tijdsgebonden</a:t>
            </a:r>
          </a:p>
          <a:p>
            <a:r>
              <a:rPr lang="nl-NL" dirty="0"/>
              <a:t>De laatste letter, de T, binnen SMART staat voor tijdsgebonden. Er moeten afspraken over een bepaalde tijdslijn worden gemaakt</a:t>
            </a:r>
            <a:endParaRPr lang="nl-NL" b="1" dirty="0"/>
          </a:p>
          <a:p>
            <a:endParaRPr lang="nl-NL" dirty="0"/>
          </a:p>
        </p:txBody>
      </p:sp>
    </p:spTree>
    <p:extLst>
      <p:ext uri="{BB962C8B-B14F-4D97-AF65-F5344CB8AC3E}">
        <p14:creationId xmlns:p14="http://schemas.microsoft.com/office/powerpoint/2010/main" val="3198785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Doelstellingen</a:t>
            </a:r>
            <a:endParaRPr lang="nl-NL" dirty="0"/>
          </a:p>
        </p:txBody>
      </p:sp>
      <p:sp>
        <p:nvSpPr>
          <p:cNvPr id="3" name="Tijdelijke aanduiding voor inhoud 2"/>
          <p:cNvSpPr>
            <a:spLocks noGrp="1"/>
          </p:cNvSpPr>
          <p:nvPr>
            <p:ph idx="1"/>
          </p:nvPr>
        </p:nvSpPr>
        <p:spPr/>
        <p:txBody>
          <a:bodyPr>
            <a:normAutofit/>
          </a:bodyPr>
          <a:lstStyle/>
          <a:p>
            <a:r>
              <a:rPr lang="nl-NL" dirty="0" smtClean="0"/>
              <a:t>1. Dit jaar wil ik 20 studiepunten van mijn managementopleiding halen.</a:t>
            </a:r>
          </a:p>
          <a:p>
            <a:r>
              <a:rPr lang="nl-NL" dirty="0" smtClean="0"/>
              <a:t>2. Over 5 jaar wil ik projectmanager zijn, verantwoordelijk voor ICT-projecten van 100.000 tot 1.000.000 euro</a:t>
            </a:r>
          </a:p>
          <a:p>
            <a:r>
              <a:rPr lang="nl-NL" dirty="0" smtClean="0"/>
              <a:t>3. De winst moet volgend jaar 30% hoger zijn dan die van vorig jaar</a:t>
            </a:r>
          </a:p>
          <a:p>
            <a:endParaRPr lang="nl-NL" dirty="0" smtClean="0"/>
          </a:p>
          <a:p>
            <a:r>
              <a:rPr lang="nl-NL" dirty="0" smtClean="0"/>
              <a:t>Voldoen deze 3 doelstellingen aan de smart-formulering?</a:t>
            </a:r>
            <a:endParaRPr lang="nl-NL" dirty="0"/>
          </a:p>
        </p:txBody>
      </p:sp>
    </p:spTree>
    <p:extLst>
      <p:ext uri="{BB962C8B-B14F-4D97-AF65-F5344CB8AC3E}">
        <p14:creationId xmlns:p14="http://schemas.microsoft.com/office/powerpoint/2010/main" val="20937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Voorbeelden van slecht geformuleerde doelstellingen.</a:t>
            </a:r>
            <a:endParaRPr lang="nl-NL" dirty="0"/>
          </a:p>
        </p:txBody>
      </p:sp>
      <p:sp>
        <p:nvSpPr>
          <p:cNvPr id="3" name="Tijdelijke aanduiding voor inhoud 2"/>
          <p:cNvSpPr>
            <a:spLocks noGrp="1"/>
          </p:cNvSpPr>
          <p:nvPr>
            <p:ph idx="1"/>
          </p:nvPr>
        </p:nvSpPr>
        <p:spPr/>
        <p:txBody>
          <a:bodyPr/>
          <a:lstStyle/>
          <a:p>
            <a:r>
              <a:rPr lang="nl-NL" dirty="0" smtClean="0"/>
              <a:t>1. Ik wil een leuke baan.</a:t>
            </a:r>
          </a:p>
          <a:p>
            <a:r>
              <a:rPr lang="nl-NL" dirty="0" smtClean="0"/>
              <a:t>2. We worden de beste in onze markt.</a:t>
            </a:r>
          </a:p>
          <a:p>
            <a:endParaRPr lang="nl-NL" dirty="0"/>
          </a:p>
          <a:p>
            <a:r>
              <a:rPr lang="nl-NL" dirty="0" smtClean="0"/>
              <a:t>Welke punten van de SMART-methode worden hier niet in verwerkt?</a:t>
            </a:r>
            <a:endParaRPr lang="nl-NL" dirty="0"/>
          </a:p>
        </p:txBody>
      </p:sp>
    </p:spTree>
    <p:extLst>
      <p:ext uri="{BB962C8B-B14F-4D97-AF65-F5344CB8AC3E}">
        <p14:creationId xmlns:p14="http://schemas.microsoft.com/office/powerpoint/2010/main" val="189415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Huiswerkopdracht</a:t>
            </a:r>
            <a:endParaRPr lang="nl-NL" dirty="0"/>
          </a:p>
        </p:txBody>
      </p:sp>
      <p:sp>
        <p:nvSpPr>
          <p:cNvPr id="3" name="Tijdelijke aanduiding voor inhoud 2"/>
          <p:cNvSpPr>
            <a:spLocks noGrp="1"/>
          </p:cNvSpPr>
          <p:nvPr>
            <p:ph idx="1"/>
          </p:nvPr>
        </p:nvSpPr>
        <p:spPr/>
        <p:txBody>
          <a:bodyPr/>
          <a:lstStyle/>
          <a:p>
            <a:r>
              <a:rPr lang="nl-NL" dirty="0" smtClean="0"/>
              <a:t>Formuleer jou eigen visie en doelstelling.</a:t>
            </a:r>
          </a:p>
          <a:p>
            <a:r>
              <a:rPr lang="nl-NL" dirty="0" smtClean="0"/>
              <a:t>SMART formuleren van je doelstelling.</a:t>
            </a:r>
          </a:p>
          <a:p>
            <a:r>
              <a:rPr lang="nl-NL" dirty="0" smtClean="0"/>
              <a:t>Volgende week inleveren. </a:t>
            </a:r>
            <a:endParaRPr lang="nl-NL" dirty="0"/>
          </a:p>
        </p:txBody>
      </p:sp>
    </p:spTree>
    <p:extLst>
      <p:ext uri="{BB962C8B-B14F-4D97-AF65-F5344CB8AC3E}">
        <p14:creationId xmlns:p14="http://schemas.microsoft.com/office/powerpoint/2010/main" val="149314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lstStyle/>
          <a:p>
            <a:r>
              <a:rPr lang="nl-NL" dirty="0"/>
              <a:t>Les 1: Visie en doelstellingen</a:t>
            </a:r>
          </a:p>
          <a:p>
            <a:r>
              <a:rPr lang="nl-NL" dirty="0">
                <a:solidFill>
                  <a:srgbClr val="FF0000"/>
                </a:solidFill>
              </a:rPr>
              <a:t>Les 2: Visie</a:t>
            </a:r>
          </a:p>
          <a:p>
            <a:r>
              <a:rPr lang="nl-NL" dirty="0"/>
              <a:t>Les 3: </a:t>
            </a:r>
            <a:r>
              <a:rPr lang="nl-NL" dirty="0" smtClean="0"/>
              <a:t>Missie</a:t>
            </a:r>
            <a:endParaRPr lang="nl-NL" dirty="0"/>
          </a:p>
          <a:p>
            <a:r>
              <a:rPr lang="nl-NL" dirty="0"/>
              <a:t>Les 4: </a:t>
            </a:r>
            <a:r>
              <a:rPr lang="nl-NL" dirty="0"/>
              <a:t>S</a:t>
            </a:r>
            <a:r>
              <a:rPr lang="nl-NL" dirty="0" smtClean="0"/>
              <a:t>trategie</a:t>
            </a:r>
            <a:endParaRPr lang="nl-NL" dirty="0"/>
          </a:p>
          <a:p>
            <a:r>
              <a:rPr lang="nl-NL" dirty="0"/>
              <a:t>Les 5: </a:t>
            </a:r>
            <a:r>
              <a:rPr lang="nl-NL" dirty="0" smtClean="0"/>
              <a:t>Herhalen</a:t>
            </a:r>
            <a:endParaRPr lang="nl-NL" dirty="0"/>
          </a:p>
          <a:p>
            <a:r>
              <a:rPr lang="nl-NL" dirty="0"/>
              <a:t>Les 6: Toets</a:t>
            </a:r>
          </a:p>
          <a:p>
            <a:endParaRPr lang="nl-NL" dirty="0"/>
          </a:p>
        </p:txBody>
      </p:sp>
    </p:spTree>
    <p:extLst>
      <p:ext uri="{BB962C8B-B14F-4D97-AF65-F5344CB8AC3E}">
        <p14:creationId xmlns:p14="http://schemas.microsoft.com/office/powerpoint/2010/main" val="418051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Huiswerkopdracht</a:t>
            </a:r>
            <a:endParaRPr lang="nl-NL" dirty="0"/>
          </a:p>
        </p:txBody>
      </p:sp>
      <p:sp>
        <p:nvSpPr>
          <p:cNvPr id="3" name="Tijdelijke aanduiding voor inhoud 2"/>
          <p:cNvSpPr>
            <a:spLocks noGrp="1"/>
          </p:cNvSpPr>
          <p:nvPr>
            <p:ph idx="1"/>
          </p:nvPr>
        </p:nvSpPr>
        <p:spPr/>
        <p:txBody>
          <a:bodyPr/>
          <a:lstStyle/>
          <a:p>
            <a:r>
              <a:rPr lang="nl-NL" dirty="0" smtClean="0"/>
              <a:t>1 punt boven op je toets cijfer.</a:t>
            </a:r>
          </a:p>
          <a:p>
            <a:r>
              <a:rPr lang="nl-NL" dirty="0" smtClean="0"/>
              <a:t>4 huiswerkopdrachten</a:t>
            </a:r>
          </a:p>
          <a:p>
            <a:r>
              <a:rPr lang="nl-NL" dirty="0" smtClean="0"/>
              <a:t>Als je alle opdrachten op tijd inlevert en allemaal voldoende zijn, krijg je een punt bovenop je toets.</a:t>
            </a:r>
          </a:p>
          <a:p>
            <a:r>
              <a:rPr lang="nl-NL" dirty="0" smtClean="0"/>
              <a:t>Dus voor elke opdracht een kwart punt.</a:t>
            </a:r>
            <a:endParaRPr lang="nl-NL" dirty="0"/>
          </a:p>
        </p:txBody>
      </p:sp>
    </p:spTree>
    <p:extLst>
      <p:ext uri="{BB962C8B-B14F-4D97-AF65-F5344CB8AC3E}">
        <p14:creationId xmlns:p14="http://schemas.microsoft.com/office/powerpoint/2010/main" val="4326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Visie</a:t>
            </a:r>
            <a:endParaRPr lang="nl-NL" dirty="0"/>
          </a:p>
        </p:txBody>
      </p:sp>
      <p:sp>
        <p:nvSpPr>
          <p:cNvPr id="3" name="Tijdelijke aanduiding voor inhoud 2"/>
          <p:cNvSpPr>
            <a:spLocks noGrp="1"/>
          </p:cNvSpPr>
          <p:nvPr>
            <p:ph idx="1"/>
          </p:nvPr>
        </p:nvSpPr>
        <p:spPr/>
        <p:txBody>
          <a:bodyPr/>
          <a:lstStyle/>
          <a:p>
            <a:r>
              <a:rPr lang="nl-NL" dirty="0" smtClean="0"/>
              <a:t>In een visie zet je een bepaald beeld neer.</a:t>
            </a:r>
          </a:p>
          <a:p>
            <a:r>
              <a:rPr lang="nl-NL" dirty="0" smtClean="0"/>
              <a:t>Bijvoorbeeld: hoe ziet mijn bedrijf er over 10 jaar uit.</a:t>
            </a:r>
          </a:p>
          <a:p>
            <a:endParaRPr lang="nl-NL" dirty="0"/>
          </a:p>
        </p:txBody>
      </p:sp>
    </p:spTree>
    <p:extLst>
      <p:ext uri="{BB962C8B-B14F-4D97-AF65-F5344CB8AC3E}">
        <p14:creationId xmlns:p14="http://schemas.microsoft.com/office/powerpoint/2010/main" val="32820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Waarom een visie</a:t>
            </a:r>
            <a:r>
              <a:rPr lang="en-US" dirty="0" smtClean="0"/>
              <a:t>?</a:t>
            </a:r>
            <a:endParaRPr lang="nl-NL" dirty="0"/>
          </a:p>
        </p:txBody>
      </p:sp>
      <p:sp>
        <p:nvSpPr>
          <p:cNvPr id="3" name="Tijdelijke aanduiding voor inhoud 2"/>
          <p:cNvSpPr>
            <a:spLocks noGrp="1"/>
          </p:cNvSpPr>
          <p:nvPr>
            <p:ph idx="1"/>
          </p:nvPr>
        </p:nvSpPr>
        <p:spPr/>
        <p:txBody>
          <a:bodyPr/>
          <a:lstStyle/>
          <a:p>
            <a:r>
              <a:rPr lang="en-US" dirty="0" smtClean="0"/>
              <a:t>1</a:t>
            </a:r>
            <a:r>
              <a:rPr lang="nl-NL" dirty="0" smtClean="0"/>
              <a:t>. Richting geven: alle neuzen dezelfde kant op.</a:t>
            </a:r>
          </a:p>
          <a:p>
            <a:r>
              <a:rPr lang="nl-NL" dirty="0" smtClean="0"/>
              <a:t>2. Inspireren.</a:t>
            </a:r>
          </a:p>
          <a:p>
            <a:r>
              <a:rPr lang="nl-NL" dirty="0" smtClean="0"/>
              <a:t>3. Zich onderscheiden van anderen.</a:t>
            </a:r>
          </a:p>
          <a:p>
            <a:r>
              <a:rPr lang="nl-NL" dirty="0" smtClean="0"/>
              <a:t>4. Winnen.</a:t>
            </a:r>
          </a:p>
          <a:p>
            <a:r>
              <a:rPr lang="nl-NL" dirty="0" smtClean="0"/>
              <a:t>5. Overleven.</a:t>
            </a:r>
          </a:p>
        </p:txBody>
      </p:sp>
    </p:spTree>
    <p:extLst>
      <p:ext uri="{BB962C8B-B14F-4D97-AF65-F5344CB8AC3E}">
        <p14:creationId xmlns:p14="http://schemas.microsoft.com/office/powerpoint/2010/main" val="9077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Opzoeken</a:t>
            </a:r>
            <a:r>
              <a:rPr lang="en-US" dirty="0" smtClean="0"/>
              <a:t> </a:t>
            </a:r>
            <a:endParaRPr lang="nl-NL" dirty="0"/>
          </a:p>
        </p:txBody>
      </p:sp>
      <p:sp>
        <p:nvSpPr>
          <p:cNvPr id="3" name="Tijdelijke aanduiding voor inhoud 2"/>
          <p:cNvSpPr>
            <a:spLocks noGrp="1"/>
          </p:cNvSpPr>
          <p:nvPr>
            <p:ph idx="1"/>
          </p:nvPr>
        </p:nvSpPr>
        <p:spPr/>
        <p:txBody>
          <a:bodyPr/>
          <a:lstStyle/>
          <a:p>
            <a:r>
              <a:rPr lang="nl-NL" dirty="0" smtClean="0"/>
              <a:t>Zoek bij de volgende bedrijven op wat de visie is en kijk of ze voldoen aan een van de vorige 5 punten (of alle punten?)</a:t>
            </a:r>
          </a:p>
          <a:p>
            <a:r>
              <a:rPr lang="nl-NL" dirty="0" smtClean="0"/>
              <a:t>Mc </a:t>
            </a:r>
            <a:r>
              <a:rPr lang="nl-NL" dirty="0" err="1" smtClean="0"/>
              <a:t>donalds</a:t>
            </a:r>
            <a:endParaRPr lang="nl-NL" dirty="0" smtClean="0"/>
          </a:p>
          <a:p>
            <a:r>
              <a:rPr lang="en-US" dirty="0" smtClean="0"/>
              <a:t>Philips</a:t>
            </a:r>
            <a:endParaRPr lang="nl-NL" dirty="0"/>
          </a:p>
          <a:p>
            <a:r>
              <a:rPr lang="nl-NL" dirty="0" smtClean="0"/>
              <a:t>V&amp;D (warenhuis)</a:t>
            </a:r>
            <a:endParaRPr lang="en-US" dirty="0" smtClean="0"/>
          </a:p>
        </p:txBody>
      </p:sp>
    </p:spTree>
    <p:extLst>
      <p:ext uri="{BB962C8B-B14F-4D97-AF65-F5344CB8AC3E}">
        <p14:creationId xmlns:p14="http://schemas.microsoft.com/office/powerpoint/2010/main" val="34098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75612" y="2621101"/>
            <a:ext cx="9601196" cy="3318936"/>
          </a:xfrm>
        </p:spPr>
        <p:txBody>
          <a:bodyPr/>
          <a:lstStyle/>
          <a:p>
            <a:r>
              <a:rPr lang="nl-NL" dirty="0" smtClean="0"/>
              <a:t>Met een goede visie en doelstelling kun je medewerkers stimuleren, dus wordt ook de niet-ondernemer enthousiast.</a:t>
            </a:r>
          </a:p>
          <a:p>
            <a:endParaRPr lang="nl-NL" dirty="0" smtClean="0"/>
          </a:p>
          <a:p>
            <a:r>
              <a:rPr lang="nl-NL" dirty="0" smtClean="0"/>
              <a:t>Daarom is deze container ook belangrijk voor degene die geen ondernemer willen worden.</a:t>
            </a:r>
            <a:endParaRPr lang="nl-NL" dirty="0"/>
          </a:p>
        </p:txBody>
      </p:sp>
    </p:spTree>
    <p:extLst>
      <p:ext uri="{BB962C8B-B14F-4D97-AF65-F5344CB8AC3E}">
        <p14:creationId xmlns:p14="http://schemas.microsoft.com/office/powerpoint/2010/main" val="3834271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Sollicitatie</a:t>
            </a:r>
            <a:endParaRPr lang="nl-NL" dirty="0"/>
          </a:p>
        </p:txBody>
      </p:sp>
      <p:sp>
        <p:nvSpPr>
          <p:cNvPr id="3" name="Tijdelijke aanduiding voor inhoud 2"/>
          <p:cNvSpPr>
            <a:spLocks noGrp="1"/>
          </p:cNvSpPr>
          <p:nvPr>
            <p:ph idx="1"/>
          </p:nvPr>
        </p:nvSpPr>
        <p:spPr/>
        <p:txBody>
          <a:bodyPr/>
          <a:lstStyle/>
          <a:p>
            <a:r>
              <a:rPr lang="nl-NL" dirty="0" smtClean="0"/>
              <a:t>Ter voorbereiding op een sollicitatiegesprek </a:t>
            </a:r>
            <a:r>
              <a:rPr lang="nl-NL" dirty="0" smtClean="0">
                <a:sym typeface="Wingdings" panose="05000000000000000000" pitchFamily="2" charset="2"/>
              </a:rPr>
              <a:t> op zoek gaan naar de visie van het bedrijf waar je gaat solliciteren.</a:t>
            </a:r>
            <a:endParaRPr lang="nl-NL" dirty="0"/>
          </a:p>
        </p:txBody>
      </p:sp>
    </p:spTree>
    <p:extLst>
      <p:ext uri="{BB962C8B-B14F-4D97-AF65-F5344CB8AC3E}">
        <p14:creationId xmlns:p14="http://schemas.microsoft.com/office/powerpoint/2010/main" val="341251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Hoe </a:t>
            </a:r>
            <a:r>
              <a:rPr lang="nl-NL" dirty="0" smtClean="0"/>
              <a:t>stel je de bedrijfsvisie </a:t>
            </a:r>
            <a:r>
              <a:rPr lang="en-US" dirty="0" smtClean="0"/>
              <a:t>vast?</a:t>
            </a:r>
            <a:endParaRPr lang="nl-NL" dirty="0"/>
          </a:p>
        </p:txBody>
      </p:sp>
      <p:sp>
        <p:nvSpPr>
          <p:cNvPr id="3" name="Tijdelijke aanduiding voor inhoud 2"/>
          <p:cNvSpPr>
            <a:spLocks noGrp="1"/>
          </p:cNvSpPr>
          <p:nvPr>
            <p:ph idx="1"/>
          </p:nvPr>
        </p:nvSpPr>
        <p:spPr/>
        <p:txBody>
          <a:bodyPr/>
          <a:lstStyle/>
          <a:p>
            <a:r>
              <a:rPr lang="nl-NL" dirty="0" smtClean="0"/>
              <a:t>1. Informatie verzamelen</a:t>
            </a:r>
          </a:p>
          <a:p>
            <a:r>
              <a:rPr lang="nl-NL" dirty="0" smtClean="0"/>
              <a:t>2. Informatie verwerken</a:t>
            </a:r>
          </a:p>
          <a:p>
            <a:r>
              <a:rPr lang="nl-NL" dirty="0" smtClean="0"/>
              <a:t>3. Eureka! Je hebt het</a:t>
            </a:r>
          </a:p>
          <a:p>
            <a:r>
              <a:rPr lang="nl-NL" dirty="0" smtClean="0"/>
              <a:t>4. Formuleren</a:t>
            </a:r>
          </a:p>
          <a:p>
            <a:r>
              <a:rPr lang="nl-NL" dirty="0" smtClean="0"/>
              <a:t>5. Visie verspreiden</a:t>
            </a:r>
            <a:endParaRPr lang="nl-NL" dirty="0"/>
          </a:p>
        </p:txBody>
      </p:sp>
    </p:spTree>
    <p:extLst>
      <p:ext uri="{BB962C8B-B14F-4D97-AF65-F5344CB8AC3E}">
        <p14:creationId xmlns:p14="http://schemas.microsoft.com/office/powerpoint/2010/main" val="7976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1277</TotalTime>
  <Words>613</Words>
  <Application>Microsoft Office PowerPoint</Application>
  <PresentationFormat>Breedbeeld</PresentationFormat>
  <Paragraphs>84</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Garamond</vt:lpstr>
      <vt:lpstr>Wingdings</vt:lpstr>
      <vt:lpstr>Organisch</vt:lpstr>
      <vt:lpstr>Visie &amp; Strategie</vt:lpstr>
      <vt:lpstr>Agenda</vt:lpstr>
      <vt:lpstr>Huiswerkopdracht</vt:lpstr>
      <vt:lpstr>Visie</vt:lpstr>
      <vt:lpstr>Waarom een visie?</vt:lpstr>
      <vt:lpstr>Opzoeken </vt:lpstr>
      <vt:lpstr>PowerPoint-presentatie</vt:lpstr>
      <vt:lpstr>Sollicitatie</vt:lpstr>
      <vt:lpstr>Hoe stel je de bedrijfsvisie vast?</vt:lpstr>
      <vt:lpstr>Goede/slechte visie</vt:lpstr>
      <vt:lpstr>Methodes om de doelstelling van een bedrijf vast te leggen.</vt:lpstr>
      <vt:lpstr>SMART</vt:lpstr>
      <vt:lpstr>Doelstellingen</vt:lpstr>
      <vt:lpstr>Voorbeelden van slecht geformuleerde doelstellingen.</vt:lpstr>
      <vt:lpstr>Huiswerkopdracht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Visie &amp; Strategie</dc:title>
  <dc:creator>Manuela &amp; Michelle</dc:creator>
  <cp:lastModifiedBy>Manuela &amp; Michelle</cp:lastModifiedBy>
  <cp:revision>17</cp:revision>
  <dcterms:created xsi:type="dcterms:W3CDTF">2013-11-10T20:59:18Z</dcterms:created>
  <dcterms:modified xsi:type="dcterms:W3CDTF">2013-11-27T11:22:59Z</dcterms:modified>
</cp:coreProperties>
</file>